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9"/>
  </p:handoutMasterIdLst>
  <p:sldIdLst>
    <p:sldId id="305" r:id="rId2"/>
    <p:sldId id="281" r:id="rId3"/>
    <p:sldId id="282" r:id="rId4"/>
    <p:sldId id="295" r:id="rId5"/>
    <p:sldId id="296" r:id="rId6"/>
    <p:sldId id="297" r:id="rId7"/>
    <p:sldId id="298" r:id="rId8"/>
    <p:sldId id="273" r:id="rId9"/>
    <p:sldId id="280" r:id="rId10"/>
    <p:sldId id="283" r:id="rId11"/>
    <p:sldId id="284" r:id="rId12"/>
    <p:sldId id="289" r:id="rId13"/>
    <p:sldId id="290" r:id="rId14"/>
    <p:sldId id="285" r:id="rId15"/>
    <p:sldId id="286" r:id="rId16"/>
    <p:sldId id="301" r:id="rId17"/>
    <p:sldId id="302" r:id="rId18"/>
    <p:sldId id="287" r:id="rId19"/>
    <p:sldId id="288" r:id="rId20"/>
    <p:sldId id="299" r:id="rId21"/>
    <p:sldId id="300" r:id="rId22"/>
    <p:sldId id="291" r:id="rId23"/>
    <p:sldId id="292" r:id="rId24"/>
    <p:sldId id="293" r:id="rId25"/>
    <p:sldId id="294" r:id="rId26"/>
    <p:sldId id="303" r:id="rId27"/>
    <p:sldId id="304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Séance 34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649953D-33E5-1A1F-132B-C8BEC4274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74670E-DDB7-56FB-B8A0-2A00F971A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289005-77DA-F86F-918B-C2A39799EF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B92BF70C-12DA-378D-3EBB-F507D3BB2520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AD5BCAE3-3E7C-E380-2244-685F58539E08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08B1E1-0732-3CB3-8C4A-1A4EE32E8BA6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B5360080-D953-BA57-9155-F1012BD75BD5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J’ajoute </a:t>
              </a:r>
              <a:r>
                <a:rPr lang="fr-FR" sz="3200" b="1" dirty="0">
                  <a:solidFill>
                    <a:schemeClr val="bg1"/>
                  </a:solidFill>
                </a:rPr>
                <a:t>ou je soustrais un nombre entier de dizaines à un nombre.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DE85CD6B-95D3-27D8-96F8-E4D3447040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558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5/13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BE24A57-C4D3-2C25-F2C8-E58AF3854B08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66 + 20 = …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615C89E-6C66-382E-71F9-449D8D1C45C7}"/>
              </a:ext>
            </a:extLst>
          </p:cNvPr>
          <p:cNvGrpSpPr/>
          <p:nvPr/>
        </p:nvGrpSpPr>
        <p:grpSpPr>
          <a:xfrm>
            <a:off x="3299241" y="2799086"/>
            <a:ext cx="2550339" cy="1954024"/>
            <a:chOff x="3373883" y="4524967"/>
            <a:chExt cx="1475472" cy="78904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58F71B1-44FE-1AED-C96A-58F75EEC07B7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CD87EE0-5530-270A-FB14-3BEB9805622F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7D44E1C-ECCE-B1D5-CEE6-EAF7A6CF09DD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9935A91-32CB-C86F-A6EB-88526411F39D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A9490B8-68AA-2553-CCED-C9407D0EF61E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0B9AA69-B0E2-CF1D-E641-81B9011FA44C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0838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5/13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E78CDBA-9CE5-7C56-138B-C9081425BA30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66 + 20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CE0D09C-447A-18CB-BA96-C87BD572E861}"/>
              </a:ext>
            </a:extLst>
          </p:cNvPr>
          <p:cNvSpPr txBox="1"/>
          <p:nvPr/>
        </p:nvSpPr>
        <p:spPr>
          <a:xfrm>
            <a:off x="5849580" y="1144533"/>
            <a:ext cx="151707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86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A51326A4-F85D-38B1-5714-1E01991D1F9B}"/>
              </a:ext>
            </a:extLst>
          </p:cNvPr>
          <p:cNvGrpSpPr/>
          <p:nvPr/>
        </p:nvGrpSpPr>
        <p:grpSpPr>
          <a:xfrm>
            <a:off x="3299241" y="2799086"/>
            <a:ext cx="2550339" cy="1954024"/>
            <a:chOff x="3373883" y="4524967"/>
            <a:chExt cx="1475472" cy="78904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5F449CC-9C44-A334-0CA5-EF30EEEF96F6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146F1C7-9BE1-2E02-5B1D-40926BFC7675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A9C9170-1C94-C68F-796F-03AC7DC6B95A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18F904B-A2DC-B3A6-8C5B-442D622090A3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4E483AF-EFD4-D94B-1E5F-F4C0752688E7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23159F3-E5A8-1171-374C-BF4B377389EE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4EAE1F2E-C90D-FE40-2713-44E62A9D557F}"/>
              </a:ext>
            </a:extLst>
          </p:cNvPr>
          <p:cNvSpPr txBox="1"/>
          <p:nvPr/>
        </p:nvSpPr>
        <p:spPr>
          <a:xfrm>
            <a:off x="4234108" y="3381747"/>
            <a:ext cx="15170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50000"/>
                  </a:schemeClr>
                </a:solidFill>
              </a:rPr>
              <a:t>6   6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BEEC1E43-C82B-544A-D94E-51D750275D2E}"/>
              </a:ext>
            </a:extLst>
          </p:cNvPr>
          <p:cNvSpPr txBox="1"/>
          <p:nvPr/>
        </p:nvSpPr>
        <p:spPr>
          <a:xfrm>
            <a:off x="3851565" y="3960331"/>
            <a:ext cx="18996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50000"/>
                  </a:schemeClr>
                </a:solidFill>
              </a:rPr>
              <a:t>+2   0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85CD4C05-31EA-6588-419E-8AC96D51F0CE}"/>
              </a:ext>
            </a:extLst>
          </p:cNvPr>
          <p:cNvSpPr/>
          <p:nvPr/>
        </p:nvSpPr>
        <p:spPr>
          <a:xfrm>
            <a:off x="4286685" y="3436032"/>
            <a:ext cx="580413" cy="144762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1453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2" grpId="0"/>
      <p:bldP spid="33" grpId="0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6/13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BE24A57-C4D3-2C25-F2C8-E58AF3854B08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89 − 20 = …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615C89E-6C66-382E-71F9-449D8D1C45C7}"/>
              </a:ext>
            </a:extLst>
          </p:cNvPr>
          <p:cNvGrpSpPr/>
          <p:nvPr/>
        </p:nvGrpSpPr>
        <p:grpSpPr>
          <a:xfrm>
            <a:off x="3299241" y="2799086"/>
            <a:ext cx="2550339" cy="1954024"/>
            <a:chOff x="3373883" y="4524967"/>
            <a:chExt cx="1475472" cy="78904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58F71B1-44FE-1AED-C96A-58F75EEC07B7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CD87EE0-5530-270A-FB14-3BEB9805622F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7D44E1C-ECCE-B1D5-CEE6-EAF7A6CF09DD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9935A91-32CB-C86F-A6EB-88526411F39D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A9490B8-68AA-2553-CCED-C9407D0EF61E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0B9AA69-B0E2-CF1D-E641-81B9011FA44C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2379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6/13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E78CDBA-9CE5-7C56-138B-C9081425BA30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89 − 20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CE0D09C-447A-18CB-BA96-C87BD572E861}"/>
              </a:ext>
            </a:extLst>
          </p:cNvPr>
          <p:cNvSpPr txBox="1"/>
          <p:nvPr/>
        </p:nvSpPr>
        <p:spPr>
          <a:xfrm>
            <a:off x="5849580" y="1144533"/>
            <a:ext cx="151707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69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A51326A4-F85D-38B1-5714-1E01991D1F9B}"/>
              </a:ext>
            </a:extLst>
          </p:cNvPr>
          <p:cNvGrpSpPr/>
          <p:nvPr/>
        </p:nvGrpSpPr>
        <p:grpSpPr>
          <a:xfrm>
            <a:off x="3299241" y="2799086"/>
            <a:ext cx="2550339" cy="1954024"/>
            <a:chOff x="3373883" y="4524967"/>
            <a:chExt cx="1475472" cy="78904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5F449CC-9C44-A334-0CA5-EF30EEEF96F6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146F1C7-9BE1-2E02-5B1D-40926BFC7675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A9C9170-1C94-C68F-796F-03AC7DC6B95A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18F904B-A2DC-B3A6-8C5B-442D622090A3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4E483AF-EFD4-D94B-1E5F-F4C0752688E7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23159F3-E5A8-1171-374C-BF4B377389EE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4EAE1F2E-C90D-FE40-2713-44E62A9D557F}"/>
              </a:ext>
            </a:extLst>
          </p:cNvPr>
          <p:cNvSpPr txBox="1"/>
          <p:nvPr/>
        </p:nvSpPr>
        <p:spPr>
          <a:xfrm>
            <a:off x="4234108" y="3381747"/>
            <a:ext cx="15170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50000"/>
                  </a:schemeClr>
                </a:solidFill>
              </a:rPr>
              <a:t>8   9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BEEC1E43-C82B-544A-D94E-51D750275D2E}"/>
              </a:ext>
            </a:extLst>
          </p:cNvPr>
          <p:cNvSpPr txBox="1"/>
          <p:nvPr/>
        </p:nvSpPr>
        <p:spPr>
          <a:xfrm>
            <a:off x="3914899" y="3960331"/>
            <a:ext cx="18362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50000"/>
                  </a:schemeClr>
                </a:solidFill>
              </a:rPr>
              <a:t>−2   0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219052E0-5D26-8254-54CB-845A56C8F0B9}"/>
              </a:ext>
            </a:extLst>
          </p:cNvPr>
          <p:cNvSpPr/>
          <p:nvPr/>
        </p:nvSpPr>
        <p:spPr>
          <a:xfrm>
            <a:off x="4286685" y="3436032"/>
            <a:ext cx="580413" cy="144762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445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2" grpId="0"/>
      <p:bldP spid="33" grpId="0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7/13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BE24A57-C4D3-2C25-F2C8-E58AF3854B08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54 + 30 = …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615C89E-6C66-382E-71F9-449D8D1C45C7}"/>
              </a:ext>
            </a:extLst>
          </p:cNvPr>
          <p:cNvGrpSpPr/>
          <p:nvPr/>
        </p:nvGrpSpPr>
        <p:grpSpPr>
          <a:xfrm>
            <a:off x="3299241" y="2799086"/>
            <a:ext cx="2550339" cy="1954024"/>
            <a:chOff x="3373883" y="4524967"/>
            <a:chExt cx="1475472" cy="78904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58F71B1-44FE-1AED-C96A-58F75EEC07B7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CD87EE0-5530-270A-FB14-3BEB9805622F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7D44E1C-ECCE-B1D5-CEE6-EAF7A6CF09DD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9935A91-32CB-C86F-A6EB-88526411F39D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A9490B8-68AA-2553-CCED-C9407D0EF61E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0B9AA69-B0E2-CF1D-E641-81B9011FA44C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927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7/13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E78CDBA-9CE5-7C56-138B-C9081425BA30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54 + 30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CE0D09C-447A-18CB-BA96-C87BD572E861}"/>
              </a:ext>
            </a:extLst>
          </p:cNvPr>
          <p:cNvSpPr txBox="1"/>
          <p:nvPr/>
        </p:nvSpPr>
        <p:spPr>
          <a:xfrm>
            <a:off x="5849580" y="1144533"/>
            <a:ext cx="151707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84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A51326A4-F85D-38B1-5714-1E01991D1F9B}"/>
              </a:ext>
            </a:extLst>
          </p:cNvPr>
          <p:cNvGrpSpPr/>
          <p:nvPr/>
        </p:nvGrpSpPr>
        <p:grpSpPr>
          <a:xfrm>
            <a:off x="3299241" y="2799086"/>
            <a:ext cx="2550339" cy="1954024"/>
            <a:chOff x="3373883" y="4524967"/>
            <a:chExt cx="1475472" cy="78904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5F449CC-9C44-A334-0CA5-EF30EEEF96F6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146F1C7-9BE1-2E02-5B1D-40926BFC7675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A9C9170-1C94-C68F-796F-03AC7DC6B95A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18F904B-A2DC-B3A6-8C5B-442D622090A3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4E483AF-EFD4-D94B-1E5F-F4C0752688E7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23159F3-E5A8-1171-374C-BF4B377389EE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4EAE1F2E-C90D-FE40-2713-44E62A9D557F}"/>
              </a:ext>
            </a:extLst>
          </p:cNvPr>
          <p:cNvSpPr txBox="1"/>
          <p:nvPr/>
        </p:nvSpPr>
        <p:spPr>
          <a:xfrm>
            <a:off x="4234108" y="3381747"/>
            <a:ext cx="15170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50000"/>
                  </a:schemeClr>
                </a:solidFill>
              </a:rPr>
              <a:t>5   4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BEEC1E43-C82B-544A-D94E-51D750275D2E}"/>
              </a:ext>
            </a:extLst>
          </p:cNvPr>
          <p:cNvSpPr txBox="1"/>
          <p:nvPr/>
        </p:nvSpPr>
        <p:spPr>
          <a:xfrm>
            <a:off x="3918857" y="3960331"/>
            <a:ext cx="1832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50000"/>
                  </a:schemeClr>
                </a:solidFill>
              </a:rPr>
              <a:t>+3   0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219052E0-5D26-8254-54CB-845A56C8F0B9}"/>
              </a:ext>
            </a:extLst>
          </p:cNvPr>
          <p:cNvSpPr/>
          <p:nvPr/>
        </p:nvSpPr>
        <p:spPr>
          <a:xfrm>
            <a:off x="4286685" y="3436032"/>
            <a:ext cx="580413" cy="144762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0078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2" grpId="0"/>
      <p:bldP spid="33" grpId="0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F0A10A-D187-278C-E706-91A421C1BF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9119B2-FAFB-A571-5911-A762B335F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BD88118-85FD-BE54-3A15-C1B79A48DA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8/13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5E70AF5-E5FD-70C7-40D1-3D9D8D8A1CF5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92 + 30 = …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93B98443-A08F-47BD-0F37-22106E2D51E5}"/>
              </a:ext>
            </a:extLst>
          </p:cNvPr>
          <p:cNvGrpSpPr/>
          <p:nvPr/>
        </p:nvGrpSpPr>
        <p:grpSpPr>
          <a:xfrm>
            <a:off x="3299241" y="2799086"/>
            <a:ext cx="2550339" cy="1954024"/>
            <a:chOff x="3373883" y="4524967"/>
            <a:chExt cx="1475472" cy="78904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8015908-8017-FB8D-92A8-B156DE08C8F2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010E8CB-7B95-F238-9C20-C3A0BFC5477C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9C4B452-27E8-7015-7610-3A04AEAE75DF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24D6234-7F02-EBCF-2331-C8F51612EB7F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2F4B7A8-2D63-8980-6C7C-7770A2D26E84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6C4E12B-6FAA-2F86-857B-326008C4F0FE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1176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5E2B10-D6A6-565B-1F98-4535E0C9A9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C3FDC-E582-2099-300E-608C98066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CAA535-C33F-7B3F-7255-ACB2A4F5B8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8/13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A7E2AF5-B938-E85D-0621-E446B19F99DC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92 + 30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A6FF4D6-9E19-02AE-3121-5F5CA7809E29}"/>
              </a:ext>
            </a:extLst>
          </p:cNvPr>
          <p:cNvSpPr txBox="1"/>
          <p:nvPr/>
        </p:nvSpPr>
        <p:spPr>
          <a:xfrm>
            <a:off x="5849580" y="1144533"/>
            <a:ext cx="208792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112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482BBF1B-AEB1-4785-990C-B31A525D3D8A}"/>
              </a:ext>
            </a:extLst>
          </p:cNvPr>
          <p:cNvGrpSpPr/>
          <p:nvPr/>
        </p:nvGrpSpPr>
        <p:grpSpPr>
          <a:xfrm>
            <a:off x="3299241" y="2799086"/>
            <a:ext cx="2550339" cy="1954024"/>
            <a:chOff x="3373883" y="4524967"/>
            <a:chExt cx="1475472" cy="78904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F5311E5-D1C6-D58B-4519-FF5FF56874AF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188D5EF-1B44-46DC-ED70-62728FDDD5DB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D50BDE0-5B61-EDC0-7870-CCA892AE7822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BC1ED69-CD6A-2302-F103-715640DA7EFE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34CECAD-B97D-29A4-3634-B828D2D90524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D244DE-F06C-37B6-09D1-05C092954153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DA2FEB6F-2DDA-F4FA-A5DD-05664E6317A8}"/>
              </a:ext>
            </a:extLst>
          </p:cNvPr>
          <p:cNvSpPr txBox="1"/>
          <p:nvPr/>
        </p:nvSpPr>
        <p:spPr>
          <a:xfrm>
            <a:off x="4234108" y="3381747"/>
            <a:ext cx="15170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50000"/>
                  </a:schemeClr>
                </a:solidFill>
              </a:rPr>
              <a:t>9   2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F45DE2EC-0B72-6F39-3FD6-B4C918F2E0A8}"/>
              </a:ext>
            </a:extLst>
          </p:cNvPr>
          <p:cNvSpPr txBox="1"/>
          <p:nvPr/>
        </p:nvSpPr>
        <p:spPr>
          <a:xfrm>
            <a:off x="3918857" y="3960331"/>
            <a:ext cx="1832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50000"/>
                  </a:schemeClr>
                </a:solidFill>
              </a:rPr>
              <a:t>+3   0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C344E4B-19BB-C656-4494-C49C8FF3FDD1}"/>
              </a:ext>
            </a:extLst>
          </p:cNvPr>
          <p:cNvSpPr/>
          <p:nvPr/>
        </p:nvSpPr>
        <p:spPr>
          <a:xfrm>
            <a:off x="4286685" y="3436032"/>
            <a:ext cx="580413" cy="144762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442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2" grpId="0"/>
      <p:bldP spid="33" grpId="0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9/13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BE24A57-C4D3-2C25-F2C8-E58AF3854B08}"/>
              </a:ext>
            </a:extLst>
          </p:cNvPr>
          <p:cNvSpPr txBox="1"/>
          <p:nvPr/>
        </p:nvSpPr>
        <p:spPr>
          <a:xfrm>
            <a:off x="2030680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145 − 20 = 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615C89E-6C66-382E-71F9-449D8D1C45C7}"/>
              </a:ext>
            </a:extLst>
          </p:cNvPr>
          <p:cNvGrpSpPr/>
          <p:nvPr/>
        </p:nvGrpSpPr>
        <p:grpSpPr>
          <a:xfrm>
            <a:off x="3299241" y="2799086"/>
            <a:ext cx="2550339" cy="1954024"/>
            <a:chOff x="3373883" y="4524967"/>
            <a:chExt cx="1475472" cy="78904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58F71B1-44FE-1AED-C96A-58F75EEC07B7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CD87EE0-5530-270A-FB14-3BEB9805622F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7D44E1C-ECCE-B1D5-CEE6-EAF7A6CF09DD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9935A91-32CB-C86F-A6EB-88526411F39D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A9490B8-68AA-2553-CCED-C9407D0EF61E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0B9AA69-B0E2-CF1D-E641-81B9011FA44C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153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9/13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A51326A4-F85D-38B1-5714-1E01991D1F9B}"/>
              </a:ext>
            </a:extLst>
          </p:cNvPr>
          <p:cNvGrpSpPr/>
          <p:nvPr/>
        </p:nvGrpSpPr>
        <p:grpSpPr>
          <a:xfrm>
            <a:off x="3299241" y="2799086"/>
            <a:ext cx="2550339" cy="1954024"/>
            <a:chOff x="3373883" y="4524967"/>
            <a:chExt cx="1475472" cy="78904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5F449CC-9C44-A334-0CA5-EF30EEEF96F6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146F1C7-9BE1-2E02-5B1D-40926BFC7675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A9C9170-1C94-C68F-796F-03AC7DC6B95A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18F904B-A2DC-B3A6-8C5B-442D622090A3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4E483AF-EFD4-D94B-1E5F-F4C0752688E7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23159F3-E5A8-1171-374C-BF4B377389EE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4EAE1F2E-C90D-FE40-2713-44E62A9D557F}"/>
              </a:ext>
            </a:extLst>
          </p:cNvPr>
          <p:cNvSpPr txBox="1"/>
          <p:nvPr/>
        </p:nvSpPr>
        <p:spPr>
          <a:xfrm>
            <a:off x="3478137" y="3381747"/>
            <a:ext cx="21925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50000"/>
                  </a:schemeClr>
                </a:solidFill>
              </a:rPr>
              <a:t>1   4   5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BEEC1E43-C82B-544A-D94E-51D750275D2E}"/>
              </a:ext>
            </a:extLst>
          </p:cNvPr>
          <p:cNvSpPr txBox="1"/>
          <p:nvPr/>
        </p:nvSpPr>
        <p:spPr>
          <a:xfrm>
            <a:off x="3906983" y="3960331"/>
            <a:ext cx="18442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50000"/>
                  </a:schemeClr>
                </a:solidFill>
              </a:rPr>
              <a:t>−2   0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219052E0-5D26-8254-54CB-845A56C8F0B9}"/>
              </a:ext>
            </a:extLst>
          </p:cNvPr>
          <p:cNvSpPr/>
          <p:nvPr/>
        </p:nvSpPr>
        <p:spPr>
          <a:xfrm>
            <a:off x="3472137" y="3436032"/>
            <a:ext cx="1394962" cy="144762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BE3B8FF-E423-444D-493D-863781CC8ED9}"/>
              </a:ext>
            </a:extLst>
          </p:cNvPr>
          <p:cNvSpPr txBox="1"/>
          <p:nvPr/>
        </p:nvSpPr>
        <p:spPr>
          <a:xfrm>
            <a:off x="2030680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145 − 20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CE0D09C-447A-18CB-BA96-C87BD572E861}"/>
              </a:ext>
            </a:extLst>
          </p:cNvPr>
          <p:cNvSpPr txBox="1"/>
          <p:nvPr/>
        </p:nvSpPr>
        <p:spPr>
          <a:xfrm>
            <a:off x="5932707" y="1082979"/>
            <a:ext cx="197230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125</a:t>
            </a:r>
          </a:p>
        </p:txBody>
      </p:sp>
    </p:spTree>
    <p:extLst>
      <p:ext uri="{BB962C8B-B14F-4D97-AF65-F5344CB8AC3E}">
        <p14:creationId xmlns:p14="http://schemas.microsoft.com/office/powerpoint/2010/main" val="3375561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5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1/13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BE24A57-C4D3-2C25-F2C8-E58AF3854B08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37 − 10 = …</a:t>
            </a:r>
          </a:p>
        </p:txBody>
      </p:sp>
    </p:spTree>
    <p:extLst>
      <p:ext uri="{BB962C8B-B14F-4D97-AF65-F5344CB8AC3E}">
        <p14:creationId xmlns:p14="http://schemas.microsoft.com/office/powerpoint/2010/main" val="195583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DFFF76-4DAE-DA0F-8900-DC9E8AF116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8EA504-13E9-E03B-BA9D-09A9FF87C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61C2605-192E-1654-2A49-584770144F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10/13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66588FA-0C48-F4C3-BC99-39142C8A51C0}"/>
              </a:ext>
            </a:extLst>
          </p:cNvPr>
          <p:cNvSpPr txBox="1"/>
          <p:nvPr/>
        </p:nvSpPr>
        <p:spPr>
          <a:xfrm>
            <a:off x="2030680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108 + 40 = 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8D8A0D8-067E-CE78-DA9B-474381CF01D2}"/>
              </a:ext>
            </a:extLst>
          </p:cNvPr>
          <p:cNvGrpSpPr/>
          <p:nvPr/>
        </p:nvGrpSpPr>
        <p:grpSpPr>
          <a:xfrm>
            <a:off x="3299241" y="2799086"/>
            <a:ext cx="2550339" cy="1954024"/>
            <a:chOff x="3373883" y="4524967"/>
            <a:chExt cx="1475472" cy="78904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BC6AEF5-4093-803D-A488-83B038489948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360939B-44B7-85BA-72B9-3FA7F147223C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994DB72-5831-C2F7-178D-363F5566C99D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8501992-71A3-FF75-9D62-460EF1D2256C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4E7AED6-5A1A-B970-ABDE-41E1315EAE0A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4F404A9-B107-775F-E2A0-1BE41E96E0FE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8807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44D9B0-F614-7057-9690-0AECF32C3E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285848-0BCC-9B00-08B4-9666C1C9F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29BCF13-9B71-784F-4213-443DA1E468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10/13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D49F5661-1D3C-258C-6453-F58E797B1F4D}"/>
              </a:ext>
            </a:extLst>
          </p:cNvPr>
          <p:cNvGrpSpPr/>
          <p:nvPr/>
        </p:nvGrpSpPr>
        <p:grpSpPr>
          <a:xfrm>
            <a:off x="3299241" y="2799086"/>
            <a:ext cx="2550339" cy="1954024"/>
            <a:chOff x="3373883" y="4524967"/>
            <a:chExt cx="1475472" cy="78904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3E561BD-03A0-7993-9FB7-8DE94EC4FF24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859DF2F-E684-66BE-5430-0E822EB1E4CF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A6EF299-F934-2B32-BAF0-CD34E035C088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F3C408E-2C61-67BE-86EB-0F59799022B6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F2DCFF4-DC6C-89AD-0AC9-099025E9A356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D716631-D211-29AC-853F-98BE381A3A74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A73A9A87-D71C-F1DB-BB5B-FDE5EA608BE8}"/>
              </a:ext>
            </a:extLst>
          </p:cNvPr>
          <p:cNvSpPr txBox="1"/>
          <p:nvPr/>
        </p:nvSpPr>
        <p:spPr>
          <a:xfrm>
            <a:off x="3478137" y="3381747"/>
            <a:ext cx="21925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50000"/>
                  </a:schemeClr>
                </a:solidFill>
              </a:rPr>
              <a:t>1   0   8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7DD3FDE6-9BCC-E399-626A-B5211135A066}"/>
              </a:ext>
            </a:extLst>
          </p:cNvPr>
          <p:cNvSpPr txBox="1"/>
          <p:nvPr/>
        </p:nvSpPr>
        <p:spPr>
          <a:xfrm>
            <a:off x="3906983" y="3960331"/>
            <a:ext cx="18442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50000"/>
                  </a:schemeClr>
                </a:solidFill>
              </a:rPr>
              <a:t>+4   0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BB679F90-8BC4-E937-CC71-7FC21950B15A}"/>
              </a:ext>
            </a:extLst>
          </p:cNvPr>
          <p:cNvSpPr/>
          <p:nvPr/>
        </p:nvSpPr>
        <p:spPr>
          <a:xfrm>
            <a:off x="3472137" y="3436032"/>
            <a:ext cx="1394962" cy="144762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1FCF60D-860F-75F6-1B61-E8F68CF0AEE8}"/>
              </a:ext>
            </a:extLst>
          </p:cNvPr>
          <p:cNvSpPr txBox="1"/>
          <p:nvPr/>
        </p:nvSpPr>
        <p:spPr>
          <a:xfrm>
            <a:off x="2030680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108 + 40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1C8CB45-B78A-4DC7-152F-8C4B27075B2D}"/>
              </a:ext>
            </a:extLst>
          </p:cNvPr>
          <p:cNvSpPr txBox="1"/>
          <p:nvPr/>
        </p:nvSpPr>
        <p:spPr>
          <a:xfrm>
            <a:off x="5932707" y="1082979"/>
            <a:ext cx="197230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148</a:t>
            </a:r>
          </a:p>
        </p:txBody>
      </p:sp>
    </p:spTree>
    <p:extLst>
      <p:ext uri="{BB962C8B-B14F-4D97-AF65-F5344CB8AC3E}">
        <p14:creationId xmlns:p14="http://schemas.microsoft.com/office/powerpoint/2010/main" val="3110653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5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11/13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BE24A57-C4D3-2C25-F2C8-E58AF3854B08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105 − 10 = …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615C89E-6C66-382E-71F9-449D8D1C45C7}"/>
              </a:ext>
            </a:extLst>
          </p:cNvPr>
          <p:cNvGrpSpPr/>
          <p:nvPr/>
        </p:nvGrpSpPr>
        <p:grpSpPr>
          <a:xfrm>
            <a:off x="3299241" y="2799086"/>
            <a:ext cx="2550339" cy="1954024"/>
            <a:chOff x="3373883" y="4524967"/>
            <a:chExt cx="1475472" cy="78904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58F71B1-44FE-1AED-C96A-58F75EEC07B7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CD87EE0-5530-270A-FB14-3BEB9805622F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7D44E1C-ECCE-B1D5-CEE6-EAF7A6CF09DD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9935A91-32CB-C86F-A6EB-88526411F39D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A9490B8-68AA-2553-CCED-C9407D0EF61E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0B9AA69-B0E2-CF1D-E641-81B9011FA44C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9081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11/13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E78CDBA-9CE5-7C56-138B-C9081425BA30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105 − 10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CE0D09C-447A-18CB-BA96-C87BD572E861}"/>
              </a:ext>
            </a:extLst>
          </p:cNvPr>
          <p:cNvSpPr txBox="1"/>
          <p:nvPr/>
        </p:nvSpPr>
        <p:spPr>
          <a:xfrm>
            <a:off x="6376630" y="1144533"/>
            <a:ext cx="151707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95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A51326A4-F85D-38B1-5714-1E01991D1F9B}"/>
              </a:ext>
            </a:extLst>
          </p:cNvPr>
          <p:cNvGrpSpPr/>
          <p:nvPr/>
        </p:nvGrpSpPr>
        <p:grpSpPr>
          <a:xfrm>
            <a:off x="3299241" y="2799086"/>
            <a:ext cx="2550339" cy="1954024"/>
            <a:chOff x="3373883" y="4524967"/>
            <a:chExt cx="1475472" cy="78904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5F449CC-9C44-A334-0CA5-EF30EEEF96F6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146F1C7-9BE1-2E02-5B1D-40926BFC7675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A9C9170-1C94-C68F-796F-03AC7DC6B95A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18F904B-A2DC-B3A6-8C5B-442D622090A3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4E483AF-EFD4-D94B-1E5F-F4C0752688E7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23159F3-E5A8-1171-374C-BF4B377389EE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4EAE1F2E-C90D-FE40-2713-44E62A9D557F}"/>
              </a:ext>
            </a:extLst>
          </p:cNvPr>
          <p:cNvSpPr txBox="1"/>
          <p:nvPr/>
        </p:nvSpPr>
        <p:spPr>
          <a:xfrm>
            <a:off x="3594100" y="3345702"/>
            <a:ext cx="21062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50000"/>
                  </a:schemeClr>
                </a:solidFill>
              </a:rPr>
              <a:t>1  0   5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BEEC1E43-C82B-544A-D94E-51D750275D2E}"/>
              </a:ext>
            </a:extLst>
          </p:cNvPr>
          <p:cNvSpPr txBox="1"/>
          <p:nvPr/>
        </p:nvSpPr>
        <p:spPr>
          <a:xfrm>
            <a:off x="3938649" y="3960331"/>
            <a:ext cx="18125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50000"/>
                  </a:schemeClr>
                </a:solidFill>
              </a:rPr>
              <a:t>−1   0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219052E0-5D26-8254-54CB-845A56C8F0B9}"/>
              </a:ext>
            </a:extLst>
          </p:cNvPr>
          <p:cNvSpPr/>
          <p:nvPr/>
        </p:nvSpPr>
        <p:spPr>
          <a:xfrm>
            <a:off x="3495707" y="3436032"/>
            <a:ext cx="1371392" cy="144762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344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2" grpId="0"/>
      <p:bldP spid="33" grpId="0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12/13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BE24A57-C4D3-2C25-F2C8-E58AF3854B08}"/>
              </a:ext>
            </a:extLst>
          </p:cNvPr>
          <p:cNvSpPr txBox="1"/>
          <p:nvPr/>
        </p:nvSpPr>
        <p:spPr>
          <a:xfrm>
            <a:off x="2030680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206 − 10 = …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615C89E-6C66-382E-71F9-449D8D1C45C7}"/>
              </a:ext>
            </a:extLst>
          </p:cNvPr>
          <p:cNvGrpSpPr/>
          <p:nvPr/>
        </p:nvGrpSpPr>
        <p:grpSpPr>
          <a:xfrm>
            <a:off x="3299241" y="2799086"/>
            <a:ext cx="2550339" cy="1954024"/>
            <a:chOff x="3373883" y="4524967"/>
            <a:chExt cx="1475472" cy="78904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58F71B1-44FE-1AED-C96A-58F75EEC07B7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CD87EE0-5530-270A-FB14-3BEB9805622F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7D44E1C-ECCE-B1D5-CEE6-EAF7A6CF09DD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9935A91-32CB-C86F-A6EB-88526411F39D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A9490B8-68AA-2553-CCED-C9407D0EF61E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0B9AA69-B0E2-CF1D-E641-81B9011FA44C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573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12/13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A51326A4-F85D-38B1-5714-1E01991D1F9B}"/>
              </a:ext>
            </a:extLst>
          </p:cNvPr>
          <p:cNvGrpSpPr/>
          <p:nvPr/>
        </p:nvGrpSpPr>
        <p:grpSpPr>
          <a:xfrm>
            <a:off x="3299241" y="2799086"/>
            <a:ext cx="2550339" cy="1954024"/>
            <a:chOff x="3373883" y="4524967"/>
            <a:chExt cx="1475472" cy="78904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5F449CC-9C44-A334-0CA5-EF30EEEF96F6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146F1C7-9BE1-2E02-5B1D-40926BFC7675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A9C9170-1C94-C68F-796F-03AC7DC6B95A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18F904B-A2DC-B3A6-8C5B-442D622090A3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4E483AF-EFD4-D94B-1E5F-F4C0752688E7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23159F3-E5A8-1171-374C-BF4B377389EE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4EAE1F2E-C90D-FE40-2713-44E62A9D557F}"/>
              </a:ext>
            </a:extLst>
          </p:cNvPr>
          <p:cNvSpPr txBox="1"/>
          <p:nvPr/>
        </p:nvSpPr>
        <p:spPr>
          <a:xfrm>
            <a:off x="3478137" y="3381747"/>
            <a:ext cx="21925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50000"/>
                  </a:schemeClr>
                </a:solidFill>
              </a:rPr>
              <a:t>2   0   6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BEEC1E43-C82B-544A-D94E-51D750275D2E}"/>
              </a:ext>
            </a:extLst>
          </p:cNvPr>
          <p:cNvSpPr txBox="1"/>
          <p:nvPr/>
        </p:nvSpPr>
        <p:spPr>
          <a:xfrm>
            <a:off x="3839689" y="3960331"/>
            <a:ext cx="19114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50000"/>
                  </a:schemeClr>
                </a:solidFill>
              </a:rPr>
              <a:t>−1   0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219052E0-5D26-8254-54CB-845A56C8F0B9}"/>
              </a:ext>
            </a:extLst>
          </p:cNvPr>
          <p:cNvSpPr/>
          <p:nvPr/>
        </p:nvSpPr>
        <p:spPr>
          <a:xfrm>
            <a:off x="3472137" y="3436032"/>
            <a:ext cx="1394962" cy="144762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BE3B8FF-E423-444D-493D-863781CC8ED9}"/>
              </a:ext>
            </a:extLst>
          </p:cNvPr>
          <p:cNvSpPr txBox="1"/>
          <p:nvPr/>
        </p:nvSpPr>
        <p:spPr>
          <a:xfrm>
            <a:off x="2030680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206 − 10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CE0D09C-447A-18CB-BA96-C87BD572E861}"/>
              </a:ext>
            </a:extLst>
          </p:cNvPr>
          <p:cNvSpPr txBox="1"/>
          <p:nvPr/>
        </p:nvSpPr>
        <p:spPr>
          <a:xfrm>
            <a:off x="5932707" y="1082979"/>
            <a:ext cx="197230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196</a:t>
            </a:r>
          </a:p>
        </p:txBody>
      </p:sp>
    </p:spTree>
    <p:extLst>
      <p:ext uri="{BB962C8B-B14F-4D97-AF65-F5344CB8AC3E}">
        <p14:creationId xmlns:p14="http://schemas.microsoft.com/office/powerpoint/2010/main" val="4014114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5" grpId="0" animBg="1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7EB0E0-C75B-CAA6-B3C5-D5F5F433CD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C14F73-404A-FA2C-B9DA-1F98674DE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CF1D9D1-3054-2951-E1E3-A7A76B92EB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13/13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9D45A69-E558-F1C1-1F45-02C0E6C3EEF7}"/>
              </a:ext>
            </a:extLst>
          </p:cNvPr>
          <p:cNvSpPr txBox="1"/>
          <p:nvPr/>
        </p:nvSpPr>
        <p:spPr>
          <a:xfrm>
            <a:off x="2030680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200 − 50 = …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75D4DB8-D646-62F5-3C80-A90975121FA5}"/>
              </a:ext>
            </a:extLst>
          </p:cNvPr>
          <p:cNvGrpSpPr/>
          <p:nvPr/>
        </p:nvGrpSpPr>
        <p:grpSpPr>
          <a:xfrm>
            <a:off x="3299241" y="2799086"/>
            <a:ext cx="2550339" cy="1954024"/>
            <a:chOff x="3373883" y="4524967"/>
            <a:chExt cx="1475472" cy="78904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2E90231-33AB-38DF-4BD4-04D9279B24D4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2118067-228D-F677-7269-0D0FECBBD7FC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4DE739-AB25-3A94-F855-3A4E009DC074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FA40801-E198-EC05-5849-7F306E589317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A9F6BEA-C1EA-E189-3380-9AD7C756CE65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770F1C9-255A-1092-F2B2-E268A322BE2E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9974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4F2191-AA54-9180-FE88-198F804CBB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53BE32-D814-0875-C877-68524460F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104D406-8C96-1136-5D3E-350BA6E787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/>
              <a:t>13/13</a:t>
            </a:r>
            <a:endParaRPr lang="fr-FR" dirty="0"/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CB0AA6B0-CAEF-2EE7-D83A-7EF36851C514}"/>
              </a:ext>
            </a:extLst>
          </p:cNvPr>
          <p:cNvGrpSpPr/>
          <p:nvPr/>
        </p:nvGrpSpPr>
        <p:grpSpPr>
          <a:xfrm>
            <a:off x="3299241" y="2799086"/>
            <a:ext cx="2550339" cy="1954024"/>
            <a:chOff x="3373883" y="4524967"/>
            <a:chExt cx="1475472" cy="78904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593EB27-2EB9-6C39-FC7C-FF9E59E0DF0B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3F8F0CC-F625-A22B-1DA6-AA519144AD7C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D47F30F-ADD8-2200-3816-1B3EC108D32C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AE97A9E-7655-08C5-DCC2-02D71B1C708B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E292B42-AC3E-8BBE-B44D-ACF67516D74A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6FA7646-0826-B714-A96F-4CDDDDD63F90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33B07857-40D4-947E-CCAF-D13FE28C4FFF}"/>
              </a:ext>
            </a:extLst>
          </p:cNvPr>
          <p:cNvSpPr txBox="1"/>
          <p:nvPr/>
        </p:nvSpPr>
        <p:spPr>
          <a:xfrm>
            <a:off x="3478137" y="3381747"/>
            <a:ext cx="21925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50000"/>
                  </a:schemeClr>
                </a:solidFill>
              </a:rPr>
              <a:t>2   0   0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C24C052E-E1D9-794F-E605-CA03BE3BD3E2}"/>
              </a:ext>
            </a:extLst>
          </p:cNvPr>
          <p:cNvSpPr txBox="1"/>
          <p:nvPr/>
        </p:nvSpPr>
        <p:spPr>
          <a:xfrm>
            <a:off x="3839689" y="3960331"/>
            <a:ext cx="19114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50000"/>
                  </a:schemeClr>
                </a:solidFill>
              </a:rPr>
              <a:t>−5   0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958C2BFF-E0C7-46E7-CEFA-0ACE1A41E11D}"/>
              </a:ext>
            </a:extLst>
          </p:cNvPr>
          <p:cNvSpPr/>
          <p:nvPr/>
        </p:nvSpPr>
        <p:spPr>
          <a:xfrm>
            <a:off x="3472137" y="3436032"/>
            <a:ext cx="1394962" cy="144762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4FF2313-8E55-E989-AAAA-6722175DCB7E}"/>
              </a:ext>
            </a:extLst>
          </p:cNvPr>
          <p:cNvSpPr txBox="1"/>
          <p:nvPr/>
        </p:nvSpPr>
        <p:spPr>
          <a:xfrm>
            <a:off x="2030680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200 − 50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529FD92-22DD-C35E-B31C-B6E19D039BB5}"/>
              </a:ext>
            </a:extLst>
          </p:cNvPr>
          <p:cNvSpPr txBox="1"/>
          <p:nvPr/>
        </p:nvSpPr>
        <p:spPr>
          <a:xfrm>
            <a:off x="5932707" y="1082979"/>
            <a:ext cx="197230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150</a:t>
            </a:r>
          </a:p>
        </p:txBody>
      </p:sp>
    </p:spTree>
    <p:extLst>
      <p:ext uri="{BB962C8B-B14F-4D97-AF65-F5344CB8AC3E}">
        <p14:creationId xmlns:p14="http://schemas.microsoft.com/office/powerpoint/2010/main" val="3738834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5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1/13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E78CDBA-9CE5-7C56-138B-C9081425BA30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37 − 10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CE0D09C-447A-18CB-BA96-C87BD572E861}"/>
              </a:ext>
            </a:extLst>
          </p:cNvPr>
          <p:cNvSpPr txBox="1"/>
          <p:nvPr/>
        </p:nvSpPr>
        <p:spPr>
          <a:xfrm>
            <a:off x="5849580" y="1144533"/>
            <a:ext cx="151707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27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F79DA3D-70B3-DD7A-E9AA-4C3C41E436F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947" y="2703301"/>
            <a:ext cx="158115" cy="10795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E60BAB2-32E3-5E02-FCC4-7135A328012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860" y="2703301"/>
            <a:ext cx="158115" cy="10795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7D6A6859-B965-00EE-4108-BACD9659C1C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408" y="2703301"/>
            <a:ext cx="158115" cy="107950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5B1A7A39-2185-654A-13BC-7FA0AFE4BCD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950" y="3592667"/>
            <a:ext cx="197739" cy="190134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F04D466A-2935-A8CC-9842-A9463F3ED42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497" y="3401133"/>
            <a:ext cx="197739" cy="190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9AB533A-E455-A395-6C37-660ACB5FBB7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003" y="3589492"/>
            <a:ext cx="197739" cy="190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94F6E2D-4ABD-D26B-16EF-C37BB7CF06C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550" y="3397958"/>
            <a:ext cx="197739" cy="19013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BC434D1-814F-574B-5237-6A2BE247E97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497" y="2844991"/>
            <a:ext cx="197739" cy="19013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6CF5C5C-5449-F911-09B5-D14FEBD0465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897" y="2997391"/>
            <a:ext cx="197739" cy="19013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D794776-3675-9CC3-3A59-C71AA353F3A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297" y="3149791"/>
            <a:ext cx="197739" cy="190134"/>
          </a:xfrm>
          <a:prstGeom prst="rect">
            <a:avLst/>
          </a:prstGeom>
        </p:spPr>
      </p:pic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76330E68-7456-A2A9-BC92-09756B239D3A}"/>
              </a:ext>
            </a:extLst>
          </p:cNvPr>
          <p:cNvCxnSpPr>
            <a:cxnSpLocks/>
          </p:cNvCxnSpPr>
          <p:nvPr/>
        </p:nvCxnSpPr>
        <p:spPr>
          <a:xfrm flipH="1">
            <a:off x="2214564" y="2607902"/>
            <a:ext cx="210749" cy="115924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C468D1F7-D8AA-11BD-1994-33EE01F4EE88}"/>
              </a:ext>
            </a:extLst>
          </p:cNvPr>
          <p:cNvSpPr/>
          <p:nvPr/>
        </p:nvSpPr>
        <p:spPr>
          <a:xfrm>
            <a:off x="2033679" y="2523391"/>
            <a:ext cx="455458" cy="15498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377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A984D4-F192-1914-B28C-8DD49F507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8F4ADC-E32C-3538-C13A-44FFEC3DF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38B54A1-2D1B-CAE2-1B0D-0F6A6ADD83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2/13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E4AA8BD-CA67-2449-CAA4-996FD12583B1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79 + 10 = …</a:t>
            </a:r>
          </a:p>
        </p:txBody>
      </p:sp>
    </p:spTree>
    <p:extLst>
      <p:ext uri="{BB962C8B-B14F-4D97-AF65-F5344CB8AC3E}">
        <p14:creationId xmlns:p14="http://schemas.microsoft.com/office/powerpoint/2010/main" val="635338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BA1502-A4F5-0BCD-0A96-94B93757DD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C48208-865C-A5C0-48DE-BE75C8AC1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0E00375-6701-D9E3-A991-3632C92199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2/13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D73981B-6795-E85D-3ED3-3FF90B41B0AB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79 + 10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5064F2C-D5C6-2709-4131-B055DB9F9930}"/>
              </a:ext>
            </a:extLst>
          </p:cNvPr>
          <p:cNvSpPr txBox="1"/>
          <p:nvPr/>
        </p:nvSpPr>
        <p:spPr>
          <a:xfrm>
            <a:off x="5849580" y="1144533"/>
            <a:ext cx="151707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89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7D48B70-756C-F871-8E14-DF509104CEB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353" y="2654650"/>
            <a:ext cx="158115" cy="10795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D593652-9668-902F-EF18-5BF53FB38F9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352" y="2654650"/>
            <a:ext cx="158115" cy="10795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3230059A-D6A2-C1EE-3082-CCCE1F5CB74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781" y="2647775"/>
            <a:ext cx="158115" cy="107950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B21278A9-EBC7-666C-5FCC-462B5960BE3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209" y="3582738"/>
            <a:ext cx="197739" cy="190134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A5228475-CCAB-32BA-B243-E9DE3CACAB1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210" y="3371357"/>
            <a:ext cx="197739" cy="190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2CE96AB-E119-6727-EB82-43FB231FA58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716" y="3559716"/>
            <a:ext cx="197739" cy="190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C0A9438-9688-5D3A-AD4B-59BA15CA46A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8263" y="3368182"/>
            <a:ext cx="197739" cy="19013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465F280-B7D8-0819-C2C5-D8460EB5A11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663" y="2920906"/>
            <a:ext cx="197739" cy="19013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B169066-A980-3BBE-C115-981B3A0A2ED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663" y="3121663"/>
            <a:ext cx="197739" cy="19013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7D059C2-9226-2833-5406-41A36973203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8262" y="3121663"/>
            <a:ext cx="197739" cy="19013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6E4B957-4794-1000-2C90-5189DC67163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940" y="2654650"/>
            <a:ext cx="158115" cy="10795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007CB76-9CFC-5129-DEBD-86CEC902E5E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430" y="2647775"/>
            <a:ext cx="158115" cy="10795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5A04C5E9-0C48-1DAD-E29B-806ACB5C64F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859" y="2640900"/>
            <a:ext cx="158115" cy="10795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A1926D2-5CE5-AB12-CE58-69970004216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018" y="2647775"/>
            <a:ext cx="158115" cy="10795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CE78D26F-5C83-2EE4-FD8A-6155F8E949B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583" y="2909491"/>
            <a:ext cx="197739" cy="190134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BD3FB476-1A60-DD1C-3049-8AFB1C9E972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376" y="2660471"/>
            <a:ext cx="197739" cy="190134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DFE071A3-9AFA-C305-E0BD-35AAECD933C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730" y="2636230"/>
            <a:ext cx="158115" cy="107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44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BD8C28-2A0A-ECD7-01C7-F93C791066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757747-FB08-198D-CF46-79C72F33B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FE33FAA-236B-E3D8-E84D-C338E53263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3/13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A6E8ABA-A56F-854A-79F7-386A6D7E0CDC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67 + 30 = …</a:t>
            </a:r>
          </a:p>
        </p:txBody>
      </p:sp>
    </p:spTree>
    <p:extLst>
      <p:ext uri="{BB962C8B-B14F-4D97-AF65-F5344CB8AC3E}">
        <p14:creationId xmlns:p14="http://schemas.microsoft.com/office/powerpoint/2010/main" val="2263173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C58141-2897-BDD9-F1E3-025482AE49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479B53-0396-9A44-9169-DF7A511BB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EEE406E-4CA8-97E0-9816-7CD4173668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3/13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F4B19E1-5735-325D-F1C6-917BEA49E91F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67 + 30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5EA905E-E594-1864-C54E-76B8EB7EFDCF}"/>
              </a:ext>
            </a:extLst>
          </p:cNvPr>
          <p:cNvSpPr txBox="1"/>
          <p:nvPr/>
        </p:nvSpPr>
        <p:spPr>
          <a:xfrm>
            <a:off x="5849580" y="1144533"/>
            <a:ext cx="151707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87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6078CCC-B7A2-AC11-32CC-964F8D33FD2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353" y="2654650"/>
            <a:ext cx="158115" cy="10795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4B1C6B4-B5E6-325F-0D1D-FB549AEF619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352" y="2654650"/>
            <a:ext cx="158115" cy="10795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434A0D35-AB73-BA3B-83A4-B7B1A31C031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781" y="2647775"/>
            <a:ext cx="158115" cy="107950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7A175769-E70A-14E9-F3E4-7579635471A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259" y="3579853"/>
            <a:ext cx="197739" cy="190134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2F2E465B-CDC7-18A4-A03A-AC294113547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260" y="3368472"/>
            <a:ext cx="197739" cy="190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BCC3A40-3AC6-4763-4C1A-E012006BAB2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1766" y="3556831"/>
            <a:ext cx="197739" cy="190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E0836B9-902F-AF4B-94DB-04777BD8A39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313" y="3365297"/>
            <a:ext cx="197739" cy="19013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D5B8E0B-D529-B426-6164-BD5D5AB939C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713" y="3118778"/>
            <a:ext cx="197739" cy="19013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91FBC41-F66A-29C9-1FAD-C651EBC6299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312" y="3118778"/>
            <a:ext cx="197739" cy="19013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BF3D85E-9863-A263-C01A-FE4B19A58D8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940" y="2654650"/>
            <a:ext cx="158115" cy="10795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3D262D2-C7BC-2E3F-8798-4872FC51020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155" y="2647775"/>
            <a:ext cx="158115" cy="10795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665CDAB-B218-8D71-4441-E7C07CA7C04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859" y="2640900"/>
            <a:ext cx="158115" cy="10795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3A5CC29E-FCD0-3CE8-CA2E-A9CF6ED1715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365" y="2636230"/>
            <a:ext cx="158115" cy="10795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8C453A89-9A43-C77F-D38E-0C9E962A8CA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633" y="2906606"/>
            <a:ext cx="197739" cy="190134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521843F3-0890-C03D-8E53-686889F7090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730" y="2636230"/>
            <a:ext cx="158115" cy="10795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8DE1E7B7-9862-7355-A919-F1E74B43B90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074" y="2647775"/>
            <a:ext cx="158115" cy="107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174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4/13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BE24A57-C4D3-2C25-F2C8-E58AF3854B08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61 − 20 = …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4/13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E78CDBA-9CE5-7C56-138B-C9081425BA30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61 − 20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CE0D09C-447A-18CB-BA96-C87BD572E861}"/>
              </a:ext>
            </a:extLst>
          </p:cNvPr>
          <p:cNvSpPr txBox="1"/>
          <p:nvPr/>
        </p:nvSpPr>
        <p:spPr>
          <a:xfrm>
            <a:off x="5865413" y="1146396"/>
            <a:ext cx="151707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41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F79DA3D-70B3-DD7A-E9AA-4C3C41E436F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151" y="2620178"/>
            <a:ext cx="158115" cy="10795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E60BAB2-32E3-5E02-FCC4-7135A328012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375" y="2620178"/>
            <a:ext cx="158115" cy="107950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5B1A7A39-2185-654A-13BC-7FA0AFE4BCD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065" y="3516820"/>
            <a:ext cx="197739" cy="190134"/>
          </a:xfrm>
          <a:prstGeom prst="rect">
            <a:avLst/>
          </a:prstGeom>
        </p:spPr>
      </p:pic>
      <p:grpSp>
        <p:nvGrpSpPr>
          <p:cNvPr id="25" name="Groupe 24">
            <a:extLst>
              <a:ext uri="{FF2B5EF4-FFF2-40B4-BE49-F238E27FC236}">
                <a16:creationId xmlns:a16="http://schemas.microsoft.com/office/drawing/2014/main" id="{A51326A4-F85D-38B1-5714-1E01991D1F9B}"/>
              </a:ext>
            </a:extLst>
          </p:cNvPr>
          <p:cNvGrpSpPr/>
          <p:nvPr/>
        </p:nvGrpSpPr>
        <p:grpSpPr>
          <a:xfrm>
            <a:off x="3330804" y="4133081"/>
            <a:ext cx="2036844" cy="1560593"/>
            <a:chOff x="3373883" y="4524967"/>
            <a:chExt cx="1475472" cy="78904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5F449CC-9C44-A334-0CA5-EF30EEEF96F6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146F1C7-9BE1-2E02-5B1D-40926BFC7675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A9C9170-1C94-C68F-796F-03AC7DC6B95A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18F904B-A2DC-B3A6-8C5B-442D622090A3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4E483AF-EFD4-D94B-1E5F-F4C0752688E7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23159F3-E5A8-1171-374C-BF4B377389EE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4EAE1F2E-C90D-FE40-2713-44E62A9D557F}"/>
              </a:ext>
            </a:extLst>
          </p:cNvPr>
          <p:cNvSpPr txBox="1"/>
          <p:nvPr/>
        </p:nvSpPr>
        <p:spPr>
          <a:xfrm>
            <a:off x="3928563" y="4557879"/>
            <a:ext cx="15170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2">
                    <a:lumMod val="50000"/>
                  </a:schemeClr>
                </a:solidFill>
              </a:rPr>
              <a:t>6  1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BEEC1E43-C82B-544A-D94E-51D750275D2E}"/>
              </a:ext>
            </a:extLst>
          </p:cNvPr>
          <p:cNvSpPr txBox="1"/>
          <p:nvPr/>
        </p:nvSpPr>
        <p:spPr>
          <a:xfrm>
            <a:off x="3633849" y="5051033"/>
            <a:ext cx="18117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2">
                    <a:lumMod val="50000"/>
                  </a:schemeClr>
                </a:solidFill>
              </a:rPr>
              <a:t>−2  0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4CC9E60-3F2E-DE9B-02C1-2D5B12853B8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131" y="2620178"/>
            <a:ext cx="158115" cy="10795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57AAB8B-E631-3E4D-AA8E-9C2B54112E9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355" y="2620178"/>
            <a:ext cx="158115" cy="10795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711C232-C290-2E2D-18D5-190ADF71D81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579" y="2620178"/>
            <a:ext cx="158115" cy="10795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1842E8A-218C-B8AF-95DF-3BB614C34F4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803" y="2620178"/>
            <a:ext cx="158115" cy="1079500"/>
          </a:xfrm>
          <a:prstGeom prst="rect">
            <a:avLst/>
          </a:prstGeom>
        </p:spPr>
      </p:pic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0659C9EB-8BAD-013C-E248-BBFB2C677AB8}"/>
              </a:ext>
            </a:extLst>
          </p:cNvPr>
          <p:cNvCxnSpPr>
            <a:cxnSpLocks/>
          </p:cNvCxnSpPr>
          <p:nvPr/>
        </p:nvCxnSpPr>
        <p:spPr>
          <a:xfrm flipH="1">
            <a:off x="1524517" y="2564359"/>
            <a:ext cx="210749" cy="115924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DF7C48BA-FD5E-8267-D7B8-5521DCE0F58A}"/>
              </a:ext>
            </a:extLst>
          </p:cNvPr>
          <p:cNvSpPr/>
          <p:nvPr/>
        </p:nvSpPr>
        <p:spPr>
          <a:xfrm>
            <a:off x="1354358" y="2467972"/>
            <a:ext cx="642664" cy="15498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65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2" grpId="0"/>
      <p:bldP spid="33" grpId="0"/>
      <p:bldP spid="18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332</Words>
  <Application>Microsoft Office PowerPoint</Application>
  <PresentationFormat>Affichage à l'écran (4:3)</PresentationFormat>
  <Paragraphs>170</Paragraphs>
  <Slides>27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Nicolas Pinel</cp:lastModifiedBy>
  <cp:revision>38</cp:revision>
  <dcterms:created xsi:type="dcterms:W3CDTF">2023-02-07T14:55:57Z</dcterms:created>
  <dcterms:modified xsi:type="dcterms:W3CDTF">2025-09-16T18:17:07Z</dcterms:modified>
</cp:coreProperties>
</file>